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E3504E-48CC-441E-A715-A8D8C091D405}" v="529" dt="2021-03-08T16:15:43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y4QjmKzF1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8dmVUrNt38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fj2-A5rJoQ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ity on a sunny day">
            <a:extLst>
              <a:ext uri="{FF2B5EF4-FFF2-40B4-BE49-F238E27FC236}">
                <a16:creationId xmlns:a16="http://schemas.microsoft.com/office/drawing/2014/main" id="{2FA7E5DB-4A75-42E3-B82E-67C842F09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66" t="9091" r="1598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Creating Utopia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 dirty="0">
                <a:cs typeface="Calibri"/>
              </a:rPr>
              <a:t>The Design of a Better Future</a:t>
            </a:r>
          </a:p>
          <a:p>
            <a:pPr algn="l"/>
            <a:r>
              <a:rPr lang="en-US" sz="2000" dirty="0">
                <a:cs typeface="Calibri"/>
              </a:rPr>
              <a:t>Urban Studies 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F7066-D10A-4601-B526-66465D27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anchor="t">
            <a:normAutofit/>
          </a:bodyPr>
          <a:lstStyle/>
          <a:p>
            <a:r>
              <a:rPr lang="en-US" sz="3400">
                <a:cs typeface="Calibri Light"/>
              </a:rPr>
              <a:t>Cities are for People; Cities are Beautiful</a:t>
            </a:r>
            <a:endParaRPr lang="en-US" sz="34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A4825CB7-0A86-4A90-B7DE-DC5AC2BA53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5050" y="1173039"/>
            <a:ext cx="6015897" cy="451192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CDF99D-B103-405D-A4D9-44798D6A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41" y="2286000"/>
            <a:ext cx="3410309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What are the six steps to a beautiful city? </a:t>
            </a:r>
          </a:p>
          <a:p>
            <a:r>
              <a:rPr lang="en-US" sz="2000" dirty="0">
                <a:solidFill>
                  <a:schemeClr val="tx1">
                    <a:alpha val="60000"/>
                  </a:schemeClr>
                </a:solidFill>
                <a:cs typeface="Calibri"/>
              </a:rPr>
              <a:t>Do you agree or disagree with the concepts presented?</a:t>
            </a:r>
          </a:p>
        </p:txBody>
      </p:sp>
    </p:spTree>
    <p:extLst>
      <p:ext uri="{BB962C8B-B14F-4D97-AF65-F5344CB8AC3E}">
        <p14:creationId xmlns:p14="http://schemas.microsoft.com/office/powerpoint/2010/main" val="309668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27AFF-9964-40CD-A04B-FB877E30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US" sz="3600">
                <a:cs typeface="Calibri Light"/>
              </a:rPr>
              <a:t>Vancouver – Most Beautiful People City?</a:t>
            </a:r>
            <a:endParaRPr lang="en-US" sz="36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900331-4DF4-4790-A998-B0A782A54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Why is Vancouver always as one of the top cities to live in compared to the rest of the world?</a:t>
            </a:r>
          </a:p>
          <a:p>
            <a:r>
              <a:rPr lang="en-US" sz="2000" dirty="0">
                <a:cs typeface="Calibri"/>
              </a:rPr>
              <a:t>How did city planning make this possible?</a:t>
            </a:r>
          </a:p>
          <a:p>
            <a:r>
              <a:rPr lang="en-US" sz="2000" dirty="0">
                <a:cs typeface="Calibri"/>
              </a:rPr>
              <a:t>What struggles does Vancouver still have to overcome?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917DE09A-CAE1-4ECB-8820-09BEC577E46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13998" y="1782981"/>
            <a:ext cx="5815856" cy="436189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55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27BB42-ED40-4273-A1E4-9A5C6922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The Design of a City...</a:t>
            </a: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BF6C8568-2D53-408B-B20D-A65FFC9150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040" y="1021946"/>
            <a:ext cx="3425609" cy="256920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59ECA54-6833-4357-B97F-38C830787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5729" y="1164969"/>
            <a:ext cx="3433324" cy="228316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picture containing light, set, building material&#10;&#10;Description automatically generated">
            <a:extLst>
              <a:ext uri="{FF2B5EF4-FFF2-40B4-BE49-F238E27FC236}">
                <a16:creationId xmlns:a16="http://schemas.microsoft.com/office/drawing/2014/main" id="{7169B97A-2F7E-4BA2-ABDC-4C6912E18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449725" y="616905"/>
            <a:ext cx="3423916" cy="342391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0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Creating Utopia</vt:lpstr>
      <vt:lpstr>Cities are for People; Cities are Beautiful</vt:lpstr>
      <vt:lpstr>Vancouver – Most Beautiful People City?</vt:lpstr>
      <vt:lpstr>The Design of a City...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45</cp:revision>
  <dcterms:created xsi:type="dcterms:W3CDTF">2021-03-08T16:01:27Z</dcterms:created>
  <dcterms:modified xsi:type="dcterms:W3CDTF">2021-03-08T16:16:32Z</dcterms:modified>
</cp:coreProperties>
</file>